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5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6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6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5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6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1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1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0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0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3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EBA7-0819-46E0-AEE2-EC8DCC322F96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3BB64-F49C-434C-8019-9E18550A7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0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wCLitK69P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9515" y="-587698"/>
            <a:ext cx="9144000" cy="2387600"/>
          </a:xfrm>
        </p:spPr>
        <p:txBody>
          <a:bodyPr/>
          <a:lstStyle/>
          <a:p>
            <a:r>
              <a:rPr lang="en-US" dirty="0" smtClean="0"/>
              <a:t>Open House </a:t>
            </a:r>
            <a:r>
              <a:rPr lang="en-US" dirty="0" smtClean="0"/>
              <a:t>2019-20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4512" y="5393387"/>
            <a:ext cx="9144000" cy="651153"/>
          </a:xfrm>
        </p:spPr>
        <p:txBody>
          <a:bodyPr>
            <a:normAutofit/>
          </a:bodyPr>
          <a:lstStyle/>
          <a:p>
            <a:r>
              <a:rPr lang="en-US" dirty="0" smtClean="0"/>
              <a:t>Mrs. </a:t>
            </a:r>
            <a:r>
              <a:rPr lang="en-US" dirty="0" smtClean="0"/>
              <a:t>Russolello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65779" y="2380064"/>
            <a:ext cx="828897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Ways of Being that Lead to Success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10481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24000" y="267286"/>
            <a:ext cx="9144000" cy="38335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Classes: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Algebra 2</a:t>
            </a:r>
            <a:br>
              <a:rPr lang="en-US" dirty="0" smtClean="0"/>
            </a:br>
            <a:r>
              <a:rPr lang="en-US" dirty="0" smtClean="0"/>
              <a:t>Geometry</a:t>
            </a:r>
            <a:br>
              <a:rPr lang="en-US" dirty="0" smtClean="0"/>
            </a:br>
            <a:r>
              <a:rPr lang="en-US" dirty="0" smtClean="0"/>
              <a:t>Introduction to Algebra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7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24000" y="267286"/>
            <a:ext cx="9144000" cy="1069145"/>
          </a:xfrm>
        </p:spPr>
        <p:txBody>
          <a:bodyPr>
            <a:normAutofit/>
          </a:bodyPr>
          <a:lstStyle/>
          <a:p>
            <a:r>
              <a:rPr lang="en-US" dirty="0" smtClean="0"/>
              <a:t>Things you should know: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63372" y="1609393"/>
            <a:ext cx="7976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Students have my cell </a:t>
            </a:r>
            <a:r>
              <a:rPr lang="en-US" sz="2800" dirty="0" smtClean="0"/>
              <a:t>#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363372" y="2648528"/>
            <a:ext cx="7976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homework can be made up after/before school until the unit test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363372" y="4829314"/>
            <a:ext cx="7976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tests and quizzes worth 20 points or more can be corrected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363372" y="3505875"/>
            <a:ext cx="7976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There are videos on my website to help with homework and lessons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363372" y="5744949"/>
            <a:ext cx="7976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 love and care about your child 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363372" y="2145505"/>
            <a:ext cx="7976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homework is posted on my website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363372" y="4283011"/>
            <a:ext cx="7976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tests and quizzes are announced and posted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26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52135" y="900332"/>
            <a:ext cx="9144000" cy="13223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10 Reasons to Study Math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88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Open House 2019-20</vt:lpstr>
      <vt:lpstr>Classes:  Algebra 2 Geometry Introduction to Algebra</vt:lpstr>
      <vt:lpstr>Things you should know:</vt:lpstr>
      <vt:lpstr>10 Reasons to Study Math</vt:lpstr>
    </vt:vector>
  </TitlesOfParts>
  <Company>NPCSD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House 2018-19</dc:title>
  <dc:creator>Russolello, Antoinette</dc:creator>
  <cp:lastModifiedBy>Russolello, Antoinette</cp:lastModifiedBy>
  <cp:revision>7</cp:revision>
  <dcterms:created xsi:type="dcterms:W3CDTF">2018-09-23T15:01:04Z</dcterms:created>
  <dcterms:modified xsi:type="dcterms:W3CDTF">2019-09-16T17:35:31Z</dcterms:modified>
</cp:coreProperties>
</file>